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61" r:id="rId6"/>
    <p:sldId id="260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60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7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42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79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6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794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3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56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5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4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2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1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3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8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2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1C1EA0-5067-4FE8-A83E-1F8F3E81B1EB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F80887-4330-4F5C-B976-DA3C9EB2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Викторина </a:t>
            </a:r>
            <a:br>
              <a:rPr lang="ru-RU" smtClean="0"/>
            </a:br>
            <a:r>
              <a:rPr lang="ru-RU" smtClean="0"/>
              <a:t>для </a:t>
            </a:r>
            <a:r>
              <a:rPr lang="ru-RU" dirty="0" smtClean="0"/>
              <a:t>5-7 классов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92398" y="267063"/>
            <a:ext cx="6319260" cy="458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МБОУ г. Ульяновска «Губернаторский лицей № 100»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8653" y="4532292"/>
            <a:ext cx="6815669" cy="581894"/>
          </a:xfrm>
        </p:spPr>
        <p:txBody>
          <a:bodyPr/>
          <a:lstStyle/>
          <a:p>
            <a:r>
              <a:rPr lang="ru-RU" dirty="0" smtClean="0"/>
              <a:t>2021-2022 учебный год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2" y="267063"/>
            <a:ext cx="1554615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466994" y="2826327"/>
            <a:ext cx="10115406" cy="3209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Запиши на листе свою фамилию, имя, класс.</a:t>
            </a:r>
          </a:p>
          <a:p>
            <a:pPr marL="0" indent="0">
              <a:buNone/>
            </a:pPr>
            <a:r>
              <a:rPr lang="ru-RU" sz="3200" dirty="0"/>
              <a:t>Поставь номер задания и напиши свой </a:t>
            </a:r>
            <a:r>
              <a:rPr lang="ru-RU" sz="3200" dirty="0" smtClean="0"/>
              <a:t>ответ и опусти в почтовый ящик у </a:t>
            </a:r>
            <a:r>
              <a:rPr lang="ru-RU" sz="3200" dirty="0" err="1" smtClean="0"/>
              <a:t>каб</a:t>
            </a:r>
            <a:r>
              <a:rPr lang="ru-RU" sz="3200" dirty="0" smtClean="0"/>
              <a:t>. 2.17.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Ответы принимаются в </a:t>
            </a:r>
            <a:r>
              <a:rPr lang="ru-RU" sz="3200" dirty="0" err="1"/>
              <a:t>каб</a:t>
            </a:r>
            <a:r>
              <a:rPr lang="ru-RU" sz="3200" dirty="0"/>
              <a:t>. </a:t>
            </a:r>
            <a:r>
              <a:rPr lang="ru-RU" sz="3200" dirty="0" smtClean="0"/>
              <a:t>2.17 с </a:t>
            </a:r>
            <a:r>
              <a:rPr lang="ru-RU" sz="3200" dirty="0"/>
              <a:t>21.12 по 23.12.2021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0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503" y="891905"/>
            <a:ext cx="1761697" cy="4865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Задание 1.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16" y="745236"/>
            <a:ext cx="3630168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81503" y="891905"/>
            <a:ext cx="1761697" cy="486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 smtClean="0"/>
              <a:t>Задание 2.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4" y="681228"/>
            <a:ext cx="3730752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81503" y="891905"/>
            <a:ext cx="1761697" cy="486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 smtClean="0"/>
              <a:t>Задание 3.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6234" y="1527048"/>
            <a:ext cx="5399532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81503" y="891905"/>
            <a:ext cx="1761697" cy="486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 smtClean="0"/>
              <a:t>Задание 4.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08" y="745236"/>
            <a:ext cx="3758184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81503" y="891905"/>
            <a:ext cx="1761697" cy="486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 smtClean="0"/>
              <a:t>Задание 5.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70" y="706374"/>
            <a:ext cx="3680460" cy="54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68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Викторина  для 5-7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для 5-7 классов</dc:title>
  <dc:creator>User</dc:creator>
  <cp:lastModifiedBy>User</cp:lastModifiedBy>
  <cp:revision>3</cp:revision>
  <dcterms:created xsi:type="dcterms:W3CDTF">2021-12-20T06:40:15Z</dcterms:created>
  <dcterms:modified xsi:type="dcterms:W3CDTF">2021-12-20T09:20:14Z</dcterms:modified>
</cp:coreProperties>
</file>