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7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8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41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81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061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50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49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514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5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28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845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01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1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2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3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56E93-E774-4BF4-9358-1B622F571DB3}" type="datetimeFigureOut">
              <a:rPr lang="ru-RU" smtClean="0"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67B6EF2-6AD4-415C-A892-39F438CA67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4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5314" y="2083248"/>
            <a:ext cx="8915399" cy="2262781"/>
          </a:xfrm>
        </p:spPr>
        <p:txBody>
          <a:bodyPr/>
          <a:lstStyle/>
          <a:p>
            <a:pPr algn="ctr"/>
            <a:r>
              <a:rPr lang="ru-RU" dirty="0" smtClean="0"/>
              <a:t>Викторина </a:t>
            </a:r>
            <a:br>
              <a:rPr lang="ru-RU" dirty="0" smtClean="0"/>
            </a:br>
            <a:r>
              <a:rPr lang="ru-RU" dirty="0" smtClean="0"/>
              <a:t>для 1-2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5859" y="391754"/>
            <a:ext cx="6319260" cy="4584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МБОУ г. Ульяновска «Губернаторский лицей № 100»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571999" y="5579083"/>
            <a:ext cx="3768437" cy="4073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mtClean="0">
                <a:solidFill>
                  <a:schemeClr val="tx1"/>
                </a:solidFill>
              </a:rPr>
              <a:t>2021-2022 учебный год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99" y="254581"/>
            <a:ext cx="1554615" cy="14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5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8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977" y="282915"/>
            <a:ext cx="4285396" cy="64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11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9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9" y="282916"/>
            <a:ext cx="4476464" cy="5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14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916" y="805219"/>
            <a:ext cx="3813344" cy="5513694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00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Запиши на листе свою фамилию, имя, класс.</a:t>
            </a:r>
          </a:p>
          <a:p>
            <a:r>
              <a:rPr lang="ru-RU" sz="3200" dirty="0"/>
              <a:t>Поставь номер задания и напиши свой </a:t>
            </a:r>
            <a:r>
              <a:rPr lang="ru-RU" sz="3200" dirty="0" smtClean="0"/>
              <a:t>ответ и опусти в почтовый ящик у </a:t>
            </a:r>
            <a:r>
              <a:rPr lang="ru-RU" sz="3200" dirty="0" err="1" smtClean="0"/>
              <a:t>каб</a:t>
            </a:r>
            <a:r>
              <a:rPr lang="ru-RU" sz="3200" dirty="0" smtClean="0"/>
              <a:t>. 2.17</a:t>
            </a:r>
            <a:endParaRPr lang="ru-RU" sz="3200" dirty="0"/>
          </a:p>
          <a:p>
            <a:r>
              <a:rPr lang="ru-RU" sz="3200" dirty="0"/>
              <a:t>Ответы принимаются в </a:t>
            </a:r>
            <a:r>
              <a:rPr lang="ru-RU" sz="3200" dirty="0" err="1"/>
              <a:t>каб</a:t>
            </a:r>
            <a:r>
              <a:rPr lang="ru-RU" sz="3200" dirty="0"/>
              <a:t>. 2.17.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с </a:t>
            </a:r>
            <a:r>
              <a:rPr lang="ru-RU" sz="3200" dirty="0"/>
              <a:t>21.12 по 23.12.2021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70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38" y="485789"/>
            <a:ext cx="5243319" cy="594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5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35987" y="1150656"/>
            <a:ext cx="5377220" cy="468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5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5424" y="1229492"/>
            <a:ext cx="6363544" cy="44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7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1662" y="719036"/>
            <a:ext cx="5593582" cy="500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25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96" y="282915"/>
            <a:ext cx="3798786" cy="559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8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4061" y="282916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6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08" y="282916"/>
            <a:ext cx="4133816" cy="591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24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842300" y="364803"/>
            <a:ext cx="2634168" cy="5223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Задание 7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63" y="364803"/>
            <a:ext cx="3976343" cy="58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63743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73</Words>
  <Application>Microsoft Office PowerPoint</Application>
  <PresentationFormat>Широкоэкранный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Викторина  для 1-2 классов</vt:lpstr>
      <vt:lpstr>Презентация PowerPoint</vt:lpstr>
      <vt:lpstr>Задание 1</vt:lpstr>
      <vt:lpstr>Задание 2</vt:lpstr>
      <vt:lpstr>Задание 3</vt:lpstr>
      <vt:lpstr>Задание 4</vt:lpstr>
      <vt:lpstr>Задание 5</vt:lpstr>
      <vt:lpstr>Задание 6</vt:lpstr>
      <vt:lpstr>Задание 7</vt:lpstr>
      <vt:lpstr>Задание 8</vt:lpstr>
      <vt:lpstr>Задание 9</vt:lpstr>
      <vt:lpstr>Задание 10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 для 1-2 классов</dc:title>
  <dc:creator>User</dc:creator>
  <cp:lastModifiedBy>User</cp:lastModifiedBy>
  <cp:revision>5</cp:revision>
  <dcterms:created xsi:type="dcterms:W3CDTF">2021-12-20T06:50:39Z</dcterms:created>
  <dcterms:modified xsi:type="dcterms:W3CDTF">2021-12-20T09:19:44Z</dcterms:modified>
</cp:coreProperties>
</file>