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6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2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3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0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3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94965C-582F-43E5-92CF-3033415D3D2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F332F1-D4E2-4AD3-84A8-19B757AA1AA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8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007" y="1881170"/>
            <a:ext cx="10058400" cy="22708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для 3-4 классов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75859" y="391754"/>
            <a:ext cx="7007232" cy="458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МБОУ г. Ульяновска «Губернаторский лицей № 100»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6306" y="4788129"/>
            <a:ext cx="10058400" cy="4073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2021-2022 учебный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9" y="381424"/>
            <a:ext cx="1554615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2115" y="487633"/>
            <a:ext cx="2634168" cy="522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Задание 8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0" y="1739134"/>
            <a:ext cx="6335790" cy="41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8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2240" y="528576"/>
            <a:ext cx="2634168" cy="727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8" y="1752782"/>
            <a:ext cx="6796583" cy="38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7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6036" y="351154"/>
            <a:ext cx="3138985" cy="90443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Задание 10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4" y="1698190"/>
            <a:ext cx="7257220" cy="4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50119" y="2050473"/>
            <a:ext cx="9976861" cy="2410691"/>
          </a:xfrm>
        </p:spPr>
        <p:txBody>
          <a:bodyPr>
            <a:normAutofit/>
          </a:bodyPr>
          <a:lstStyle/>
          <a:p>
            <a:r>
              <a:rPr lang="ru-RU" sz="3200" dirty="0"/>
              <a:t>Запиши на листе свою фамилию, имя, класс.</a:t>
            </a:r>
          </a:p>
          <a:p>
            <a:r>
              <a:rPr lang="ru-RU" sz="3200" dirty="0"/>
              <a:t>Поставь номер задания и напиши свой </a:t>
            </a:r>
            <a:r>
              <a:rPr lang="ru-RU" sz="3200" dirty="0" smtClean="0"/>
              <a:t>ответ и опусти в почтовый ящик у </a:t>
            </a:r>
            <a:r>
              <a:rPr lang="ru-RU" sz="3200" dirty="0" err="1" smtClean="0"/>
              <a:t>каб</a:t>
            </a:r>
            <a:r>
              <a:rPr lang="ru-RU" sz="3200" dirty="0" smtClean="0"/>
              <a:t>. 2.17</a:t>
            </a:r>
            <a:endParaRPr lang="ru-RU" sz="3200" dirty="0"/>
          </a:p>
          <a:p>
            <a:r>
              <a:rPr lang="ru-RU" sz="3200" dirty="0"/>
              <a:t>Ответы принимаются в </a:t>
            </a:r>
            <a:r>
              <a:rPr lang="ru-RU" sz="3200" dirty="0" err="1"/>
              <a:t>каб</a:t>
            </a:r>
            <a:r>
              <a:rPr lang="ru-RU" sz="3200" dirty="0"/>
              <a:t>. </a:t>
            </a:r>
            <a:r>
              <a:rPr lang="ru-RU" sz="3200" dirty="0" smtClean="0"/>
              <a:t>2.17 с </a:t>
            </a:r>
            <a:r>
              <a:rPr lang="ru-RU" sz="3200" dirty="0"/>
              <a:t>21.12 по 23.12.2021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23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6264" y="569519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0" y="1747534"/>
            <a:ext cx="6133735" cy="38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3434" y="464024"/>
            <a:ext cx="2634168" cy="614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1790814"/>
            <a:ext cx="6256566" cy="39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7900" y="678701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28" y="1736222"/>
            <a:ext cx="6070202" cy="37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7774" y="610463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4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22" y="1708927"/>
            <a:ext cx="8174191" cy="37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9535" y="392097"/>
            <a:ext cx="2634168" cy="781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3" y="1684543"/>
            <a:ext cx="6656718" cy="43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2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115" y="473985"/>
            <a:ext cx="2634168" cy="727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1739134"/>
            <a:ext cx="8188656" cy="43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3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5070" y="395785"/>
            <a:ext cx="2634168" cy="7096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1780077"/>
            <a:ext cx="6916026" cy="44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790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72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Century Gothic</vt:lpstr>
      <vt:lpstr>Ретро</vt:lpstr>
      <vt:lpstr>Викторина  для 3-4 классов</vt:lpstr>
      <vt:lpstr>Презентация PowerPoint</vt:lpstr>
      <vt:lpstr>Задание 1</vt:lpstr>
      <vt:lpstr>Задание 2</vt:lpstr>
      <vt:lpstr>Задание 3</vt:lpstr>
      <vt:lpstr>Задание 4 </vt:lpstr>
      <vt:lpstr>Задание 5</vt:lpstr>
      <vt:lpstr>Задание 6</vt:lpstr>
      <vt:lpstr>Задание 7</vt:lpstr>
      <vt:lpstr>Презентация PowerPoint</vt:lpstr>
      <vt:lpstr>Задание 9</vt:lpstr>
      <vt:lpstr>Задание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для 3-4 классов</dc:title>
  <dc:creator>User</dc:creator>
  <cp:lastModifiedBy>User</cp:lastModifiedBy>
  <cp:revision>4</cp:revision>
  <dcterms:created xsi:type="dcterms:W3CDTF">2021-12-20T07:01:26Z</dcterms:created>
  <dcterms:modified xsi:type="dcterms:W3CDTF">2021-12-20T09:19:58Z</dcterms:modified>
</cp:coreProperties>
</file>